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gMaWnAw44GnjgLsaXnGL4ZVQgr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e0187745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de01877451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e0187745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2de01877451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e0187745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2de01877451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e0187745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g2de01877451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e0187745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2de01877451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e0187745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2de01877451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e0187745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2de01877451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e0187745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2de01877451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e01877451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2de01877451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fbd684bf5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21fbd684bf5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fbd684bf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Ctrl H, Ctrl L</a:t>
            </a:r>
            <a:endParaRPr/>
          </a:p>
        </p:txBody>
      </p:sp>
      <p:sp>
        <p:nvSpPr>
          <p:cNvPr id="91" name="Google Shape;91;g21fbd684bf5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e018774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g2de01877451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e0187745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8" name="Google Shape;108;g2de01877451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e018774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2de01877451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e0187745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de0187745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e018774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2de01877451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e0187745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2de01877451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e0187745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2de01877451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1695" l="0" r="0" t="7947"/>
          <a:stretch/>
        </p:blipFill>
        <p:spPr>
          <a:xfrm>
            <a:off x="-77410" y="0"/>
            <a:ext cx="1226941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5871" y="1441550"/>
            <a:ext cx="6100225" cy="21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3017" y="5257805"/>
            <a:ext cx="1965964" cy="91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e01877451_0_8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g2de01877451_0_8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90" name="Google Shape;190;g2de01877451_0_80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de01877451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75" y="502923"/>
            <a:ext cx="10607043" cy="585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e01877451_0_9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" name="Google Shape;197;g2de01877451_0_9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98" name="Google Shape;198;g2de01877451_0_99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de01877451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75" y="502923"/>
            <a:ext cx="10607043" cy="585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e01877451_0_11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5" name="Google Shape;205;g2de01877451_0_11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06" name="Google Shape;206;g2de01877451_0_111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de01877451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75" y="502920"/>
            <a:ext cx="10607043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e01877451_0_124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3" name="Google Shape;213;g2de01877451_0_124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14" name="Google Shape;214;g2de01877451_0_124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de01877451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88" y="502915"/>
            <a:ext cx="10607037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e01877451_0_146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1" name="Google Shape;221;g2de01877451_0_146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22" name="Google Shape;222;g2de01877451_0_146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de01877451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38" y="476550"/>
            <a:ext cx="10607037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e01877451_0_138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9" name="Google Shape;229;g2de01877451_0_138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0" name="Google Shape;230;g2de01877451_0_138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de01877451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75" y="502922"/>
            <a:ext cx="10607043" cy="585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e01877451_0_15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7" name="Google Shape;237;g2de01877451_0_15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38" name="Google Shape;238;g2de01877451_0_153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de01877451_0_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75" y="502914"/>
            <a:ext cx="10607043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de01877451_0_16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5" name="Google Shape;245;g2de01877451_0_16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46" name="Google Shape;246;g2de01877451_0_161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de01877451_0_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75" y="502923"/>
            <a:ext cx="10607043" cy="585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e01877451_0_16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3" name="Google Shape;253;g2de01877451_0_16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54" name="Google Shape;254;g2de01877451_0_169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de01877451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75" y="502922"/>
            <a:ext cx="10607043" cy="585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1fbd684bf5_0_200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1fbd684bf5_0_200"/>
          <p:cNvSpPr txBox="1"/>
          <p:nvPr/>
        </p:nvSpPr>
        <p:spPr>
          <a:xfrm>
            <a:off x="3639450" y="3090450"/>
            <a:ext cx="491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Pitanja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fbd684bf5_0_1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" name="Google Shape;94;g21fbd684bf5_0_1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95" name="Google Shape;95;g21fbd684bf5_0_17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1fbd684bf5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38" y="476550"/>
            <a:ext cx="10607037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7" name="Google Shape;267;p4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 rotWithShape="1">
          <a:blip r:embed="rId3">
            <a:alphaModFix/>
          </a:blip>
          <a:srcRect b="1695" l="0" r="0" t="7947"/>
          <a:stretch/>
        </p:blipFill>
        <p:spPr>
          <a:xfrm>
            <a:off x="-77410" y="0"/>
            <a:ext cx="1226941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5650" y="594050"/>
            <a:ext cx="1643153" cy="5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/>
          <p:nvPr/>
        </p:nvSpPr>
        <p:spPr>
          <a:xfrm>
            <a:off x="6499434" y="3190681"/>
            <a:ext cx="455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i="0" lang="en-US" sz="6000" u="none" cap="none" strike="noStrike">
                <a:solidFill>
                  <a:srgbClr val="00BF9A"/>
                </a:solidFill>
              </a:rPr>
              <a:t>Srećno!</a:t>
            </a:r>
            <a:endParaRPr i="0" sz="6000" u="none" cap="none" strike="noStrike">
              <a:solidFill>
                <a:srgbClr val="00BF9A"/>
              </a:solidFill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59529" y="459164"/>
            <a:ext cx="1811045" cy="84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1549" y="1837792"/>
            <a:ext cx="4956310" cy="372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e01877451_0_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g2de01877451_0_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03" name="Google Shape;103;g2de01877451_0_1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de0187745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38" y="476550"/>
            <a:ext cx="10515599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de01877451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925" y="502922"/>
            <a:ext cx="10607043" cy="585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e01877451_0_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1" name="Google Shape;111;g2de01877451_0_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12" name="Google Shape;112;g2de01877451_0_9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de01877451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38" y="476550"/>
            <a:ext cx="10515599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de01877451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925" y="502922"/>
            <a:ext cx="10607037" cy="585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de01877451_0_9"/>
          <p:cNvSpPr/>
          <p:nvPr/>
        </p:nvSpPr>
        <p:spPr>
          <a:xfrm>
            <a:off x="4922500" y="4001725"/>
            <a:ext cx="467400" cy="467400"/>
          </a:xfrm>
          <a:prstGeom prst="flowChartConnecto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g2de01877451_0_9"/>
          <p:cNvCxnSpPr/>
          <p:nvPr/>
        </p:nvCxnSpPr>
        <p:spPr>
          <a:xfrm>
            <a:off x="1858925" y="3800775"/>
            <a:ext cx="3032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g2de01877451_0_9"/>
          <p:cNvCxnSpPr>
            <a:stCxn id="115" idx="1"/>
          </p:cNvCxnSpPr>
          <p:nvPr/>
        </p:nvCxnSpPr>
        <p:spPr>
          <a:xfrm rot="10800000">
            <a:off x="4873649" y="3801074"/>
            <a:ext cx="117300" cy="269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g2de01877451_0_9"/>
          <p:cNvSpPr txBox="1"/>
          <p:nvPr/>
        </p:nvSpPr>
        <p:spPr>
          <a:xfrm>
            <a:off x="1745050" y="3279225"/>
            <a:ext cx="16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Mineral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de01877451_0_9"/>
          <p:cNvSpPr/>
          <p:nvPr/>
        </p:nvSpPr>
        <p:spPr>
          <a:xfrm>
            <a:off x="7222225" y="2867425"/>
            <a:ext cx="467400" cy="467400"/>
          </a:xfrm>
          <a:prstGeom prst="flowChartConnecto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g2de01877451_0_9"/>
          <p:cNvCxnSpPr>
            <a:endCxn id="119" idx="5"/>
          </p:cNvCxnSpPr>
          <p:nvPr/>
        </p:nvCxnSpPr>
        <p:spPr>
          <a:xfrm rot="10800000">
            <a:off x="7621176" y="3266376"/>
            <a:ext cx="232800" cy="276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g2de01877451_0_9"/>
          <p:cNvCxnSpPr/>
          <p:nvPr/>
        </p:nvCxnSpPr>
        <p:spPr>
          <a:xfrm>
            <a:off x="7853950" y="3542625"/>
            <a:ext cx="3032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g2de01877451_0_9"/>
          <p:cNvSpPr txBox="1"/>
          <p:nvPr/>
        </p:nvSpPr>
        <p:spPr>
          <a:xfrm>
            <a:off x="9481150" y="3460425"/>
            <a:ext cx="16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Dijamant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e01877451_0_2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" name="Google Shape;128;g2de01877451_0_2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29" name="Google Shape;129;g2de01877451_0_25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de01877451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38" y="476550"/>
            <a:ext cx="10515599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de01877451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925" y="502922"/>
            <a:ext cx="10607043" cy="585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de01877451_0_25"/>
          <p:cNvSpPr/>
          <p:nvPr/>
        </p:nvSpPr>
        <p:spPr>
          <a:xfrm>
            <a:off x="3805375" y="3429000"/>
            <a:ext cx="467400" cy="467400"/>
          </a:xfrm>
          <a:prstGeom prst="flowChartConnecto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g2de01877451_0_25"/>
          <p:cNvCxnSpPr/>
          <p:nvPr/>
        </p:nvCxnSpPr>
        <p:spPr>
          <a:xfrm>
            <a:off x="2046975" y="4033425"/>
            <a:ext cx="16572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g2de01877451_0_25"/>
          <p:cNvCxnSpPr>
            <a:endCxn id="132" idx="3"/>
          </p:cNvCxnSpPr>
          <p:nvPr/>
        </p:nvCxnSpPr>
        <p:spPr>
          <a:xfrm flipH="1" rot="10800000">
            <a:off x="3704324" y="3827951"/>
            <a:ext cx="169500" cy="205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g2de01877451_0_25"/>
          <p:cNvSpPr txBox="1"/>
          <p:nvPr/>
        </p:nvSpPr>
        <p:spPr>
          <a:xfrm>
            <a:off x="2046975" y="3429000"/>
            <a:ext cx="12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Baza 1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2de01877451_0_25"/>
          <p:cNvSpPr/>
          <p:nvPr/>
        </p:nvSpPr>
        <p:spPr>
          <a:xfrm>
            <a:off x="7939525" y="3360525"/>
            <a:ext cx="467400" cy="467400"/>
          </a:xfrm>
          <a:prstGeom prst="flowChartConnecto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g2de01877451_0_25"/>
          <p:cNvCxnSpPr>
            <a:endCxn id="136" idx="5"/>
          </p:cNvCxnSpPr>
          <p:nvPr/>
        </p:nvCxnSpPr>
        <p:spPr>
          <a:xfrm rot="10800000">
            <a:off x="8338476" y="3759476"/>
            <a:ext cx="232800" cy="309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g2de01877451_0_25"/>
          <p:cNvCxnSpPr/>
          <p:nvPr/>
        </p:nvCxnSpPr>
        <p:spPr>
          <a:xfrm>
            <a:off x="8571275" y="4068775"/>
            <a:ext cx="1649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g2de01877451_0_25"/>
          <p:cNvSpPr txBox="1"/>
          <p:nvPr/>
        </p:nvSpPr>
        <p:spPr>
          <a:xfrm>
            <a:off x="9210975" y="3505200"/>
            <a:ext cx="163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Baza 2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e01877451_0_4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5" name="Google Shape;145;g2de01877451_0_4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46" name="Google Shape;146;g2de01877451_0_41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de01877451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38" y="476550"/>
            <a:ext cx="10515599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de01877451_0_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925" y="502922"/>
            <a:ext cx="10424161" cy="585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de01877451_0_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025" y="476539"/>
            <a:ext cx="10607043" cy="58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e01877451_0_5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5" name="Google Shape;155;g2de01877451_0_5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56" name="Google Shape;156;g2de01877451_0_50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de01877451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38" y="476550"/>
            <a:ext cx="10515599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de01877451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925" y="502922"/>
            <a:ext cx="10424161" cy="585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de01877451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025" y="476539"/>
            <a:ext cx="10607043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de01877451_0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025" y="502922"/>
            <a:ext cx="10607043" cy="585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de01877451_0_50"/>
          <p:cNvSpPr/>
          <p:nvPr/>
        </p:nvSpPr>
        <p:spPr>
          <a:xfrm>
            <a:off x="3915900" y="3565550"/>
            <a:ext cx="467400" cy="467400"/>
          </a:xfrm>
          <a:prstGeom prst="flowChartConnector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g2de01877451_0_50"/>
          <p:cNvCxnSpPr/>
          <p:nvPr/>
        </p:nvCxnSpPr>
        <p:spPr>
          <a:xfrm>
            <a:off x="2119850" y="4169975"/>
            <a:ext cx="16950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g2de01877451_0_50"/>
          <p:cNvCxnSpPr>
            <a:endCxn id="161" idx="3"/>
          </p:cNvCxnSpPr>
          <p:nvPr/>
        </p:nvCxnSpPr>
        <p:spPr>
          <a:xfrm flipH="1" rot="10800000">
            <a:off x="3814849" y="3964501"/>
            <a:ext cx="169500" cy="205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g2de01877451_0_50"/>
          <p:cNvSpPr txBox="1"/>
          <p:nvPr/>
        </p:nvSpPr>
        <p:spPr>
          <a:xfrm>
            <a:off x="2005100" y="3641750"/>
            <a:ext cx="12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Fabrika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e01877451_0_7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g2de01877451_0_70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71" name="Google Shape;171;g2de01877451_0_70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de01877451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338" y="476550"/>
            <a:ext cx="10515599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de01877451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925" y="502922"/>
            <a:ext cx="10424161" cy="585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de01877451_0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025" y="476539"/>
            <a:ext cx="10607043" cy="585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de01877451_0_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025" y="502917"/>
            <a:ext cx="10607043" cy="585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e01877451_0_91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1" name="Google Shape;181;g2de01877451_0_91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82" name="Google Shape;182;g2de01877451_0_91"/>
          <p:cNvPicPr preferRelativeResize="0"/>
          <p:nvPr/>
        </p:nvPicPr>
        <p:blipFill rotWithShape="1">
          <a:blip r:embed="rId3">
            <a:alphaModFix/>
          </a:blip>
          <a:srcRect b="1689" l="0" r="0" t="7951"/>
          <a:stretch/>
        </p:blipFill>
        <p:spPr>
          <a:xfrm>
            <a:off x="-77410" y="0"/>
            <a:ext cx="12269413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de01877451_0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88" y="502922"/>
            <a:ext cx="10607037" cy="585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2022-02-27T11:47:52Z</dcterms:created>
  <dc:creator>SW 33/2019 - Mišković Anđela</dc:creator>
</cp:coreProperties>
</file>